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D9BD"/>
    <a:srgbClr val="04325F"/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15673EE-FC0D-3A47-A2E4-17E37EFAEF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4683DE4-26E1-B34F-9D1C-C9314C7F97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1E983-94C6-6640-8C60-2AF61DBB9F9E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75C57E-AF02-7845-BC40-E1E81F809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9E5FE51-C27D-DD4F-B28C-1F6D30D1BE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820A9-E34E-A142-8032-CD437EE8EEA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334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3C07148-A69B-4B4F-8752-108F1496B5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DD803E0-3310-8F4E-97DF-241AEF5F7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5552528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AYSÉN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04325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3D9BD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493250" y="9010751"/>
            <a:ext cx="3554178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www.cultura.gob.cl/aysen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1942025" y="8983828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15</cp:revision>
  <dcterms:created xsi:type="dcterms:W3CDTF">2024-07-30T16:42:33Z</dcterms:created>
  <dcterms:modified xsi:type="dcterms:W3CDTF">2024-10-09T20:22:38Z</dcterms:modified>
</cp:coreProperties>
</file>